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63" r:id="rId7"/>
    <p:sldId id="264" r:id="rId8"/>
    <p:sldId id="265" r:id="rId9"/>
    <p:sldId id="266" r:id="rId10"/>
    <p:sldId id="259" r:id="rId11"/>
    <p:sldId id="260" r:id="rId12"/>
    <p:sldId id="261" r:id="rId13"/>
    <p:sldId id="262" r:id="rId14"/>
  </p:sldIdLst>
  <p:sldSz cx="9144000" cy="5143500" type="screen16x9"/>
  <p:notesSz cx="6858000" cy="9144000"/>
  <p:embeddedFontLst>
    <p:embeddedFont>
      <p:font typeface="Public Sans"/>
      <p:regular r:id="rId18"/>
    </p:embeddedFont>
    <p:embeddedFont>
      <p:font typeface="Calibri" panose="020F0502020204030204"/>
      <p:regular r:id="rId19"/>
    </p:embeddedFont>
    <p:embeddedFont>
      <p:font typeface="EB Garamond" panose="00000500000000000000"/>
      <p:regular r:id="rId20"/>
      <p:bold r:id="rId21"/>
      <p:italic r:id="rId22"/>
      <p:boldItalic r:id="rId23"/>
    </p:embeddedFont>
    <p:embeddedFont>
      <p:font typeface="EB Garamond Medium" panose="00000600000000000000"/>
      <p:regular r:id="rId24"/>
    </p:embeddedFont>
    <p:embeddedFont>
      <p:font typeface="EB Garamond SemiBold"/>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e008f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74" name="Google Shape;74;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2" name="Google Shape;82;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0" name="Google Shape;90;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10" name="Google Shape;210;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30" name="Google Shape;30;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lang="en-US" sz="1400" b="1" i="0" u="none" strike="noStrike" cap="none">
                  <a:solidFill>
                    <a:schemeClr val="dk1"/>
                  </a:solidFill>
                  <a:latin typeface="Public Sans"/>
                  <a:ea typeface="Public Sans"/>
                  <a:cs typeface="Public Sans"/>
                  <a:sym typeface="Public Sans"/>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lang="en-US" sz="1400" b="1" i="0" u="none" strike="noStrike" cap="none">
                  <a:solidFill>
                    <a:schemeClr val="dk1"/>
                  </a:solidFill>
                  <a:latin typeface="Public Sans"/>
                  <a:ea typeface="Public Sans"/>
                  <a:cs typeface="Public Sans"/>
                  <a:sym typeface="Public Sans"/>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lang="en-US" sz="1400" b="1" i="0" u="none" strike="noStrike" cap="none">
                  <a:solidFill>
                    <a:schemeClr val="dk1"/>
                  </a:solidFill>
                  <a:latin typeface="Public Sans"/>
                  <a:ea typeface="Public Sans"/>
                  <a:cs typeface="Public Sans"/>
                  <a:sym typeface="Public Sans"/>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lang="en-US" sz="1400" b="1" i="0" u="none" strike="noStrike" cap="none">
                  <a:solidFill>
                    <a:schemeClr val="dk1"/>
                  </a:solidFill>
                  <a:latin typeface="Public Sans"/>
                  <a:ea typeface="Public Sans"/>
                  <a:cs typeface="Public Sans"/>
                  <a:sym typeface="Public Sans"/>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lang="en-US" sz="1400" b="1" i="0" u="none" strike="noStrike" cap="none">
              <a:solidFill>
                <a:schemeClr val="lt2"/>
              </a:solidFill>
              <a:latin typeface="Public Sans"/>
              <a:ea typeface="Public Sans"/>
              <a:cs typeface="Public Sans"/>
              <a:sym typeface="Public Sans"/>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lang="en-US" sz="1400" b="1" i="0" u="none" strike="noStrike" cap="none">
              <a:solidFill>
                <a:schemeClr val="dk2"/>
              </a:solidFill>
              <a:latin typeface="Public Sans"/>
              <a:ea typeface="Public Sans"/>
              <a:cs typeface="Public Sans"/>
              <a:sym typeface="Public Sans"/>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lang="en-US" sz="1300" b="0" i="0" u="none" strike="noStrike" cap="none">
              <a:solidFill>
                <a:schemeClr val="lt1"/>
              </a:solidFill>
              <a:latin typeface="Public Sans"/>
              <a:ea typeface="Public Sans"/>
              <a:cs typeface="Public Sans"/>
              <a:sym typeface="Public Sans"/>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lang="en-US" sz="1300" b="0" i="0" u="none" strike="noStrike" cap="none">
              <a:solidFill>
                <a:schemeClr val="lt1"/>
              </a:solidFill>
              <a:latin typeface="Public Sans"/>
              <a:ea typeface="Public Sans"/>
              <a:cs typeface="Public Sans"/>
              <a:sym typeface="Public Sans"/>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lang="en-US"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lang="en-US" sz="1300" b="0" i="0" u="none" strike="noStrike" cap="none">
              <a:solidFill>
                <a:schemeClr val="lt1"/>
              </a:solidFill>
              <a:latin typeface="Public Sans"/>
              <a:ea typeface="Public Sans"/>
              <a:cs typeface="Public Sans"/>
              <a:sym typeface="Public Sans"/>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lang="en-US" sz="1300" b="0" i="0" u="none" strike="noStrike" cap="none">
              <a:solidFill>
                <a:schemeClr val="lt1"/>
              </a:solidFill>
              <a:latin typeface="Public Sans"/>
              <a:ea typeface="Public Sans"/>
              <a:cs typeface="Public Sans"/>
              <a:sym typeface="Public Sans"/>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lang="en-US" sz="1300" b="0" i="0" u="none" strike="noStrike" cap="none">
              <a:solidFill>
                <a:schemeClr val="lt1"/>
              </a:solidFill>
              <a:latin typeface="Public Sans"/>
              <a:ea typeface="Public Sans"/>
              <a:cs typeface="Public Sans"/>
              <a:sym typeface="Public Sans"/>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lang="en-US" sz="1300" b="0" i="0" u="none" strike="noStrike" cap="none">
              <a:solidFill>
                <a:schemeClr val="lt1"/>
              </a:solidFill>
              <a:latin typeface="Public Sans"/>
              <a:ea typeface="Public Sans"/>
              <a:cs typeface="Public Sans"/>
              <a:sym typeface="Public Sans"/>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lang="en-US" sz="1300" b="0" i="0" u="none" strike="noStrike" cap="none">
              <a:solidFill>
                <a:schemeClr val="lt1"/>
              </a:solidFill>
              <a:latin typeface="Public Sans"/>
              <a:ea typeface="Public Sans"/>
              <a:cs typeface="Public Sans"/>
              <a:sym typeface="Public Sans"/>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lang="en-US" sz="1300" b="0" i="0" u="none" strike="noStrike" cap="none">
              <a:solidFill>
                <a:schemeClr val="lt1"/>
              </a:solidFill>
              <a:latin typeface="Public Sans"/>
              <a:ea typeface="Public Sans"/>
              <a:cs typeface="Public Sans"/>
              <a:sym typeface="Public Sans"/>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lang="en-US" sz="1300" b="0" i="0" u="none" strike="noStrike" cap="none">
              <a:solidFill>
                <a:schemeClr val="lt1"/>
              </a:solidFill>
              <a:latin typeface="Public Sans"/>
              <a:ea typeface="Public Sans"/>
              <a:cs typeface="Public Sans"/>
              <a:sym typeface="Public Sans"/>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lang="en-US"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lang="en-US" sz="1300" b="0" i="0" u="none" strike="noStrike" cap="none">
              <a:solidFill>
                <a:schemeClr val="lt1"/>
              </a:solidFill>
              <a:latin typeface="Public Sans"/>
              <a:ea typeface="Public Sans"/>
              <a:cs typeface="Public Sans"/>
              <a:sym typeface="Public Sans"/>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lang="en-US" sz="1300" b="0" i="0" u="none" strike="noStrike" cap="none">
              <a:solidFill>
                <a:schemeClr val="lt1"/>
              </a:solidFill>
              <a:latin typeface="Public Sans"/>
              <a:ea typeface="Public Sans"/>
              <a:cs typeface="Public Sans"/>
              <a:sym typeface="Public Sans"/>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lang="en-US" sz="1300" b="0" i="0" u="none" strike="noStrike" cap="none">
              <a:solidFill>
                <a:schemeClr val="lt1"/>
              </a:solidFill>
              <a:latin typeface="Public Sans"/>
              <a:ea typeface="Public Sans"/>
              <a:cs typeface="Public Sans"/>
              <a:sym typeface="Public Sans"/>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lang="en-US" sz="1300" b="0" i="0" u="none" strike="noStrike" cap="none">
              <a:solidFill>
                <a:schemeClr val="lt1"/>
              </a:solidFill>
              <a:latin typeface="Public Sans"/>
              <a:ea typeface="Public Sans"/>
              <a:cs typeface="Public Sans"/>
              <a:sym typeface="Public Sans"/>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lang="en-US" sz="1300" b="0" i="0" u="none" strike="noStrike" cap="none">
              <a:solidFill>
                <a:schemeClr val="lt1"/>
              </a:solidFill>
              <a:latin typeface="Public Sans"/>
              <a:ea typeface="Public Sans"/>
              <a:cs typeface="Public Sans"/>
              <a:sym typeface="Public Sans"/>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lang="en-US" sz="900" b="1" i="1" u="none" strike="noStrike" cap="none">
                    <a:solidFill>
                      <a:schemeClr val="lt1"/>
                    </a:solidFill>
                    <a:latin typeface="Public Sans"/>
                    <a:ea typeface="Public Sans"/>
                    <a:cs typeface="Public Sans"/>
                    <a:sym typeface="Public Sans"/>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lang="en-US" sz="900" b="1" i="1" u="none" strike="noStrike" cap="none">
                    <a:solidFill>
                      <a:schemeClr val="lt1"/>
                    </a:solidFill>
                    <a:latin typeface="Public Sans"/>
                    <a:ea typeface="Public Sans"/>
                    <a:cs typeface="Public Sans"/>
                    <a:sym typeface="Public Sans"/>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lang="en-US" sz="900" b="1" i="1" u="none" strike="noStrike" cap="none">
                    <a:solidFill>
                      <a:schemeClr val="lt1"/>
                    </a:solidFill>
                    <a:latin typeface="Public Sans"/>
                    <a:ea typeface="Public Sans"/>
                    <a:cs typeface="Public Sans"/>
                    <a:sym typeface="Public Sans"/>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lang="en-US" sz="900" b="1" i="1" u="none" strike="noStrike" cap="none">
                    <a:solidFill>
                      <a:schemeClr val="lt1"/>
                    </a:solidFill>
                    <a:latin typeface="Public Sans"/>
                    <a:ea typeface="Public Sans"/>
                    <a:cs typeface="Public Sans"/>
                    <a:sym typeface="Public Sans"/>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lang="en-US" sz="900" b="1" i="1" u="none" strike="noStrike" cap="none">
                    <a:solidFill>
                      <a:schemeClr val="lt1"/>
                    </a:solidFill>
                    <a:latin typeface="Public Sans"/>
                    <a:ea typeface="Public Sans"/>
                    <a:cs typeface="Public Sans"/>
                    <a:sym typeface="Public Sans"/>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lang="en-US" sz="900" b="1" i="1" u="none" strike="noStrike" cap="none">
                    <a:solidFill>
                      <a:schemeClr val="lt1"/>
                    </a:solidFill>
                    <a:latin typeface="Public Sans"/>
                    <a:ea typeface="Public Sans"/>
                    <a:cs typeface="Public Sans"/>
                    <a:sym typeface="Public Sans"/>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lang="en-US" sz="900" b="1" i="1" u="none" strike="noStrike" cap="none">
                    <a:solidFill>
                      <a:schemeClr val="lt1"/>
                    </a:solidFill>
                    <a:latin typeface="Public Sans"/>
                    <a:ea typeface="Public Sans"/>
                    <a:cs typeface="Public Sans"/>
                    <a:sym typeface="Public Sans"/>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lang="en-US" sz="900" b="1" i="1" u="none" strike="noStrike" cap="none">
                    <a:solidFill>
                      <a:schemeClr val="lt1"/>
                    </a:solidFill>
                    <a:latin typeface="Public Sans"/>
                    <a:ea typeface="Public Sans"/>
                    <a:cs typeface="Public Sans"/>
                    <a:sym typeface="Public Sans"/>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lang="en-US" sz="900" b="1" i="1" u="none" strike="noStrike" cap="none">
                    <a:solidFill>
                      <a:schemeClr val="lt1"/>
                    </a:solidFill>
                    <a:latin typeface="Public Sans"/>
                    <a:ea typeface="Public Sans"/>
                    <a:cs typeface="Public Sans"/>
                    <a:sym typeface="Public Sans"/>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lang="en-US" sz="900" b="1" i="1" u="none" strike="noStrike" cap="none">
                    <a:solidFill>
                      <a:schemeClr val="lt1"/>
                    </a:solidFill>
                    <a:latin typeface="Public Sans"/>
                    <a:ea typeface="Public Sans"/>
                    <a:cs typeface="Public Sans"/>
                    <a:sym typeface="Public Sans"/>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lang="en-US" sz="900" b="1" i="1" u="none" strike="noStrike" cap="none">
                    <a:solidFill>
                      <a:schemeClr val="lt1"/>
                    </a:solidFill>
                    <a:latin typeface="Public Sans"/>
                    <a:ea typeface="Public Sans"/>
                    <a:cs typeface="Public Sans"/>
                    <a:sym typeface="Public Sans"/>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lang="en-US" sz="900" b="1" i="1" u="none" strike="noStrike" cap="none">
                    <a:solidFill>
                      <a:schemeClr val="lt1"/>
                    </a:solidFill>
                    <a:latin typeface="Public Sans"/>
                    <a:ea typeface="Public Sans"/>
                    <a:cs typeface="Public Sans"/>
                    <a:sym typeface="Public Sans"/>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lang="en-US" sz="900" b="1" i="1" u="none" strike="noStrike" cap="none">
                    <a:solidFill>
                      <a:schemeClr val="lt1"/>
                    </a:solidFill>
                    <a:latin typeface="Public Sans"/>
                    <a:ea typeface="Public Sans"/>
                    <a:cs typeface="Public Sans"/>
                    <a:sym typeface="Public Sans"/>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lang="en-US" sz="900" b="1" i="1" u="none" strike="noStrike" cap="none">
                    <a:solidFill>
                      <a:schemeClr val="lt1"/>
                    </a:solidFill>
                    <a:latin typeface="Public Sans"/>
                    <a:ea typeface="Public Sans"/>
                    <a:cs typeface="Public Sans"/>
                    <a:sym typeface="Public Sans"/>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lang="en-US" sz="900" b="1" i="1" u="none" strike="noStrike" cap="none">
                    <a:solidFill>
                      <a:schemeClr val="lt1"/>
                    </a:solidFill>
                    <a:latin typeface="Public Sans"/>
                    <a:ea typeface="Public Sans"/>
                    <a:cs typeface="Public Sans"/>
                    <a:sym typeface="Public Sans"/>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lang="en-US" sz="900" b="1" i="1" u="none" strike="noStrike" cap="none">
                    <a:solidFill>
                      <a:schemeClr val="lt1"/>
                    </a:solidFill>
                    <a:latin typeface="Public Sans"/>
                    <a:ea typeface="Public Sans"/>
                    <a:cs typeface="Public Sans"/>
                    <a:sym typeface="Public Sans"/>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lang="en-US" sz="900" b="1" i="1" u="none" strike="noStrike" cap="none">
                    <a:solidFill>
                      <a:schemeClr val="lt1"/>
                    </a:solidFill>
                    <a:latin typeface="Public Sans"/>
                    <a:ea typeface="Public Sans"/>
                    <a:cs typeface="Public Sans"/>
                    <a:sym typeface="Public Sans"/>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lang="en-US" sz="900" b="1" i="1" u="none" strike="noStrike" cap="none">
                    <a:solidFill>
                      <a:schemeClr val="lt1"/>
                    </a:solidFill>
                    <a:latin typeface="Public Sans"/>
                    <a:ea typeface="Public Sans"/>
                    <a:cs typeface="Public Sans"/>
                    <a:sym typeface="Public Sans"/>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lang="en-US" sz="900" b="1" i="1" u="none" strike="noStrike" cap="none">
                    <a:solidFill>
                      <a:schemeClr val="lt1"/>
                    </a:solidFill>
                    <a:latin typeface="Public Sans"/>
                    <a:ea typeface="Public Sans"/>
                    <a:cs typeface="Public Sans"/>
                    <a:sym typeface="Public Sans"/>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lang="en-US" sz="900" b="1" i="1" u="none" strike="noStrike" cap="none">
                    <a:solidFill>
                      <a:schemeClr val="lt1"/>
                    </a:solidFill>
                    <a:latin typeface="Public Sans"/>
                    <a:ea typeface="Public Sans"/>
                    <a:cs typeface="Public Sans"/>
                    <a:sym typeface="Public Sans"/>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lang="en-US" sz="900" b="1" i="1" u="none" strike="noStrike" cap="none">
                    <a:solidFill>
                      <a:schemeClr val="lt1"/>
                    </a:solidFill>
                    <a:latin typeface="Public Sans"/>
                    <a:ea typeface="Public Sans"/>
                    <a:cs typeface="Public Sans"/>
                    <a:sym typeface="Public Sans"/>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1074" name="Google Shape;1074;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7" name="Google Shape;1077;p282"/>
          <p:cNvGrpSpPr/>
          <p:nvPr/>
        </p:nvGrpSpPr>
        <p:grpSpPr>
          <a:xfrm>
            <a:off x="2441263" y="1060409"/>
            <a:ext cx="4259386" cy="3399177"/>
            <a:chOff x="2441263" y="1068029"/>
            <a:chExt cx="4259386" cy="3399177"/>
          </a:xfrm>
        </p:grpSpPr>
        <p:pic>
          <p:nvPicPr>
            <p:cNvPr id="1078" name="Google Shape;1078;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79" name="Google Shape;1079;p282"/>
            <p:cNvGrpSpPr/>
            <p:nvPr/>
          </p:nvGrpSpPr>
          <p:grpSpPr>
            <a:xfrm>
              <a:off x="2441263" y="1089939"/>
              <a:ext cx="4259386" cy="3377267"/>
              <a:chOff x="2441263" y="1089939"/>
              <a:chExt cx="4259386" cy="3377267"/>
            </a:xfrm>
          </p:grpSpPr>
          <p:sp>
            <p:nvSpPr>
              <p:cNvPr id="1080"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1"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2"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3"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88" name="Google Shape;1088;p282"/>
            <p:cNvGrpSpPr/>
            <p:nvPr/>
          </p:nvGrpSpPr>
          <p:grpSpPr>
            <a:xfrm>
              <a:off x="3551613" y="1402488"/>
              <a:ext cx="2053983" cy="2053983"/>
              <a:chOff x="3766548" y="1602249"/>
              <a:chExt cx="2053983" cy="2053983"/>
            </a:xfrm>
          </p:grpSpPr>
          <p:sp>
            <p:nvSpPr>
              <p:cNvPr id="1089"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1"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2"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3"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4"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5"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6"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7"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8"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9"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srcRect l="16976" t="14937" r="19508" b="5408"/>
          <a:stretch>
            <a:fillRect/>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lang="en-US" sz="1400" b="1" i="1" u="none" strike="noStrike" cap="none">
                <a:solidFill>
                  <a:srgbClr val="000000"/>
                </a:solidFill>
                <a:latin typeface="Public Sans"/>
                <a:ea typeface="Public Sans"/>
                <a:cs typeface="Public Sans"/>
                <a:sym typeface="Public Sans"/>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lang="en-US" sz="1400" b="1" i="1" u="none" strike="noStrike" cap="none">
                <a:solidFill>
                  <a:srgbClr val="000000"/>
                </a:solidFill>
                <a:latin typeface="Public Sans"/>
                <a:ea typeface="Public Sans"/>
                <a:cs typeface="Public Sans"/>
                <a:sym typeface="Public Sans"/>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lang="en-US" sz="1400" b="1" i="1" u="none" strike="noStrike" cap="none">
                <a:solidFill>
                  <a:srgbClr val="000000"/>
                </a:solidFill>
                <a:latin typeface="Public Sans"/>
                <a:ea typeface="Public Sans"/>
                <a:cs typeface="Public Sans"/>
                <a:sym typeface="Public Sans"/>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lang="en-US" sz="1400" b="1" i="1" u="none" strike="noStrike" cap="none">
                <a:solidFill>
                  <a:srgbClr val="000000"/>
                </a:solidFill>
                <a:latin typeface="Public Sans"/>
                <a:ea typeface="Public Sans"/>
                <a:cs typeface="Public Sans"/>
                <a:sym typeface="Public Sans"/>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lang="en-US" sz="1400" b="1" i="1" u="none" strike="noStrike" cap="none">
                <a:solidFill>
                  <a:srgbClr val="000000"/>
                </a:solidFill>
                <a:latin typeface="Public Sans"/>
                <a:ea typeface="Public Sans"/>
                <a:cs typeface="Public Sans"/>
                <a:sym typeface="Public Sans"/>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lang="en-US" sz="1400" b="1" i="1" u="none" strike="noStrike" cap="none">
                <a:solidFill>
                  <a:srgbClr val="000000"/>
                </a:solidFill>
                <a:latin typeface="Public Sans"/>
                <a:ea typeface="Public Sans"/>
                <a:cs typeface="Public Sans"/>
                <a:sym typeface="Public Sans"/>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lang="en-US" sz="1400" b="1" i="1" u="none" strike="noStrike" cap="none">
                <a:solidFill>
                  <a:srgbClr val="000000"/>
                </a:solidFill>
                <a:latin typeface="Public Sans"/>
                <a:ea typeface="Public Sans"/>
                <a:cs typeface="Public Sans"/>
                <a:sym typeface="Public Sans"/>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lang="en-US" sz="1400" b="1" i="1" u="none" strike="noStrike" cap="none">
                <a:solidFill>
                  <a:srgbClr val="000000"/>
                </a:solidFill>
                <a:latin typeface="Public Sans"/>
                <a:ea typeface="Public Sans"/>
                <a:cs typeface="Public Sans"/>
                <a:sym typeface="Public Sans"/>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53" name="Google Shape;53;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lang="en-US" sz="5400" b="1" i="0" u="none" strike="noStrike" cap="none">
              <a:solidFill>
                <a:schemeClr val="lt1"/>
              </a:solidFill>
              <a:latin typeface="Public Sans"/>
              <a:ea typeface="Public Sans"/>
              <a:cs typeface="Public Sans"/>
              <a:sym typeface="Public Sans"/>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lang="en-US" sz="2800" b="1" i="0" u="none" strike="noStrike" cap="none">
                <a:solidFill>
                  <a:schemeClr val="lt1"/>
                </a:solidFill>
                <a:latin typeface="Public Sans"/>
                <a:ea typeface="Public Sans"/>
                <a:cs typeface="Public Sans"/>
                <a:sym typeface="Public Sans"/>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lang="en-US" sz="2800" b="1" i="0" u="none" strike="noStrike" cap="none">
                <a:solidFill>
                  <a:schemeClr val="lt1"/>
                </a:solidFill>
                <a:latin typeface="Public Sans"/>
                <a:ea typeface="Public Sans"/>
                <a:cs typeface="Public Sans"/>
                <a:sym typeface="Public Sans"/>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53" name="Google Shape;1653;p307"/>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59" name="Google Shape;1659;p308"/>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“FOOD-DELIVERY”</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Task - 1</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1880" name="Google Shape;1880;p212"/>
          <p:cNvSpPr txBox="1">
            <a:spLocks noGrp="1"/>
          </p:cNvSpPr>
          <p:nvPr>
            <p:ph type="body" idx="2"/>
          </p:nvPr>
        </p:nvSpPr>
        <p:spPr>
          <a:xfrm>
            <a:off x="4089330" y="2006027"/>
            <a:ext cx="2722200" cy="735965"/>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b="0" i="0" dirty="0">
                <a:solidFill>
                  <a:srgbClr val="BD8738"/>
                </a:solidFill>
                <a:latin typeface="EB Garamond SemiBold"/>
                <a:ea typeface="EB Garamond SemiBold"/>
                <a:cs typeface="EB Garamond SemiBold"/>
                <a:sym typeface="EB Garamond SemiBold"/>
              </a:rPr>
              <a:t>https://github.com/DivyaR2002/group_A53_2</a:t>
            </a:r>
            <a:endParaRPr b="0" i="0" dirty="0">
              <a:solidFill>
                <a:srgbClr val="BD8738"/>
              </a:solidFill>
              <a:latin typeface="EB Garamond SemiBold"/>
              <a:ea typeface="EB Garamond SemiBold"/>
              <a:cs typeface="EB Garamond SemiBold"/>
              <a:sym typeface="EB Garamond SemiBold"/>
            </a:endParaRPr>
          </a:p>
          <a:p>
            <a:pPr marL="0" lvl="0" indent="0" algn="ctr" rtl="0">
              <a:lnSpc>
                <a:spcPct val="100000"/>
              </a:lnSpc>
              <a:spcBef>
                <a:spcPts val="0"/>
              </a:spcBef>
              <a:spcAft>
                <a:spcPts val="0"/>
              </a:spcAft>
              <a:buClr>
                <a:srgbClr val="BD8738"/>
              </a:buClr>
              <a:buSzPts val="2000"/>
              <a:buNone/>
            </a:pP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30" dirty="0">
                <a:solidFill>
                  <a:schemeClr val="lt2"/>
                </a:solidFill>
                <a:latin typeface="EB Garamond" panose="00000500000000000000"/>
                <a:ea typeface="EB Garamond" panose="00000500000000000000"/>
                <a:cs typeface="EB Garamond" panose="00000500000000000000"/>
                <a:sym typeface="EB Garamond" panose="00000500000000000000"/>
              </a:rPr>
              <a:t>FOOD DELIVERY</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Your Project Introduction</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4243861" y="125876"/>
            <a:ext cx="9144000" cy="5143500"/>
          </a:xfrm>
          <a:prstGeom prst="rect">
            <a:avLst/>
          </a:prstGeom>
          <a:noFill/>
          <a:ln>
            <a:noFill/>
          </a:ln>
        </p:spPr>
      </p:pic>
      <p:graphicFrame>
        <p:nvGraphicFramePr>
          <p:cNvPr id="1842" name="Google Shape;1842;p210"/>
          <p:cNvGraphicFramePr/>
          <p:nvPr/>
        </p:nvGraphicFramePr>
        <p:xfrm>
          <a:off x="85407" y="1741459"/>
          <a:ext cx="4548586" cy="2590620"/>
        </p:xfrm>
        <a:graphic>
          <a:graphicData uri="http://schemas.openxmlformats.org/drawingml/2006/table">
            <a:tbl>
              <a:tblPr>
                <a:noFill/>
                <a:tableStyleId>{11988E83-D4C4-4DDE-B1E8-2A12097C507F}</a:tableStyleId>
              </a:tblPr>
              <a:tblGrid>
                <a:gridCol w="1848759"/>
                <a:gridCol w="1834304"/>
                <a:gridCol w="865523"/>
              </a:tblGrid>
              <a:tr h="330787">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tr>
              <a:tr h="330787">
                <a:tc>
                  <a:txBody>
                    <a:bodyPr/>
                    <a:lstStyle/>
                    <a:p>
                      <a:pPr marL="0" lvl="0" indent="0" algn="l" rtl="0">
                        <a:spcBef>
                          <a:spcPts val="0"/>
                        </a:spcBef>
                        <a:spcAft>
                          <a:spcPts val="0"/>
                        </a:spcAft>
                        <a:buNone/>
                      </a:pPr>
                      <a:r>
                        <a:rPr lang="en-IN" dirty="0">
                          <a:solidFill>
                            <a:schemeClr val="bg1"/>
                          </a:solidFill>
                        </a:rPr>
                        <a:t>2113a53227</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DHIVYADHARSHINI P</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tr>
              <a:tr h="330787">
                <a:tc>
                  <a:txBody>
                    <a:bodyPr/>
                    <a:lstStyle/>
                    <a:p>
                      <a:pPr marL="0" lvl="0" indent="0" algn="l" rtl="0">
                        <a:spcBef>
                          <a:spcPts val="0"/>
                        </a:spcBef>
                        <a:spcAft>
                          <a:spcPts val="0"/>
                        </a:spcAft>
                        <a:buNone/>
                      </a:pPr>
                      <a:r>
                        <a:rPr lang="en-IN" dirty="0">
                          <a:solidFill>
                            <a:schemeClr val="bg1"/>
                          </a:solidFill>
                        </a:rPr>
                        <a:t>2113a53229</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DIVYA R</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tr>
              <a:tr h="330787">
                <a:tc>
                  <a:txBody>
                    <a:bodyPr/>
                    <a:lstStyle/>
                    <a:p>
                      <a:pPr marL="0" lvl="0" indent="0" algn="l" rtl="0">
                        <a:spcBef>
                          <a:spcPts val="0"/>
                        </a:spcBef>
                        <a:spcAft>
                          <a:spcPts val="0"/>
                        </a:spcAft>
                        <a:buNone/>
                      </a:pPr>
                      <a:r>
                        <a:rPr lang="en-IN" dirty="0">
                          <a:solidFill>
                            <a:schemeClr val="bg1"/>
                          </a:solidFill>
                        </a:rPr>
                        <a:t>2113a53224</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DEEPAK KUMAR D</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tr>
              <a:tr h="330787">
                <a:tc>
                  <a:txBody>
                    <a:bodyPr/>
                    <a:lstStyle/>
                    <a:p>
                      <a:pPr marL="0" lvl="0" indent="0" algn="l" rtl="0">
                        <a:spcBef>
                          <a:spcPts val="0"/>
                        </a:spcBef>
                        <a:spcAft>
                          <a:spcPts val="0"/>
                        </a:spcAft>
                        <a:buNone/>
                      </a:pPr>
                      <a:r>
                        <a:rPr lang="en-IN" dirty="0">
                          <a:solidFill>
                            <a:schemeClr val="bg1"/>
                          </a:solidFill>
                        </a:rPr>
                        <a:t>2113a53213</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AKSHAY KUMAR V</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tr>
              <a:tr h="330787">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1600" b="1" dirty="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a:t>
            </a:r>
            <a:r>
              <a:rPr lang="en-US" sz="1600" b="1" dirty="0" err="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Github</a:t>
            </a:r>
            <a:endParaRPr sz="1600" b="1" dirty="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“FOOD DELIVERY”</a:t>
            </a:r>
            <a:endParaRPr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a:t>
            </a:r>
            <a:r>
              <a:rPr lang="en-US" dirty="0" err="1">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Github</a:t>
            </a: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 account</a:t>
            </a:r>
            <a:endParaRPr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dirty="0">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a:t>
            </a:r>
            <a:r>
              <a:rPr lang="en-US" b="1">
                <a:solidFill>
                  <a:schemeClr val="lt2"/>
                </a:solidFill>
                <a:latin typeface="Public Sans"/>
                <a:ea typeface="Public Sans"/>
                <a:cs typeface="Public Sans"/>
                <a:sym typeface="Public Sans"/>
              </a:rPr>
              <a:t>O</a:t>
            </a:r>
            <a:r>
              <a:rPr lang="en-US" sz="1400" b="1" i="0" u="none" strike="noStrike" cap="none">
                <a:solidFill>
                  <a:schemeClr val="lt2"/>
                </a:solidFill>
                <a:latin typeface="Public Sans"/>
                <a:ea typeface="Public Sans"/>
                <a:cs typeface="Public Sans"/>
                <a:sym typeface="Public Sans"/>
              </a:rPr>
              <a:t>utcome</a:t>
            </a:r>
            <a:endParaRPr lang="en-US" sz="1400" b="1" i="0" u="none" strike="noStrike" cap="none">
              <a:solidFill>
                <a:schemeClr val="lt2"/>
              </a:solidFill>
              <a:latin typeface="Public Sans"/>
              <a:ea typeface="Public Sans"/>
              <a:cs typeface="Public Sans"/>
              <a:sym typeface="Public Sans"/>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- 1</a:t>
            </a:r>
            <a:endParaRPr sz="1800" b="1">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endParaRPr lang="en-IN" dirty="0"/>
          </a:p>
        </p:txBody>
      </p:sp>
      <p:sp>
        <p:nvSpPr>
          <p:cNvPr id="5" name="Text Placeholder 4"/>
          <p:cNvSpPr>
            <a:spLocks noGrp="1"/>
          </p:cNvSpPr>
          <p:nvPr>
            <p:ph type="body" idx="1"/>
          </p:nvPr>
        </p:nvSpPr>
        <p:spPr/>
        <p:txBody>
          <a:bodyPr/>
          <a:lstStyle/>
          <a:p>
            <a:r>
              <a:rPr lang="en-IN" dirty="0"/>
              <a:t>Functional Requirements </a:t>
            </a:r>
            <a:endParaRPr lang="en-IN" dirty="0"/>
          </a:p>
        </p:txBody>
      </p:sp>
      <p:sp>
        <p:nvSpPr>
          <p:cNvPr id="6" name="Text Placeholder 5"/>
          <p:cNvSpPr>
            <a:spLocks noGrp="1"/>
          </p:cNvSpPr>
          <p:nvPr>
            <p:ph type="body" idx="2"/>
          </p:nvPr>
        </p:nvSpPr>
        <p:spPr>
          <a:xfrm>
            <a:off x="135731" y="1194361"/>
            <a:ext cx="5930531" cy="3489151"/>
          </a:xfrm>
        </p:spPr>
        <p:txBody>
          <a:bodyPr>
            <a:normAutofit/>
          </a:bodyPr>
          <a:lstStyle/>
          <a:p>
            <a:r>
              <a:rPr lang="en-IN" dirty="0"/>
              <a:t>Push notifications.</a:t>
            </a:r>
            <a:endParaRPr lang="en-IN" dirty="0"/>
          </a:p>
          <a:p>
            <a:r>
              <a:rPr lang="en-IN" dirty="0"/>
              <a:t>Discount/Rewards/Cashbacks.</a:t>
            </a:r>
            <a:endParaRPr lang="en-IN" dirty="0"/>
          </a:p>
          <a:p>
            <a:r>
              <a:rPr lang="en-IN" dirty="0"/>
              <a:t>Real time GPS tracking.</a:t>
            </a:r>
            <a:endParaRPr lang="en-IN" dirty="0"/>
          </a:p>
          <a:p>
            <a:r>
              <a:rPr lang="en-IN" dirty="0"/>
              <a:t>Easy payment options.</a:t>
            </a:r>
            <a:endParaRPr lang="en-IN" dirty="0"/>
          </a:p>
          <a:p>
            <a:r>
              <a:rPr lang="en-IN" dirty="0"/>
              <a:t>Reviews &amp; Ratings.</a:t>
            </a:r>
            <a:endParaRPr lang="en-IN" dirty="0"/>
          </a:p>
          <a:p>
            <a:r>
              <a:rPr lang="en-IN" dirty="0"/>
              <a:t>Easy order placements.</a:t>
            </a:r>
            <a:endParaRPr lang="en-IN" dirty="0"/>
          </a:p>
          <a:p>
            <a:r>
              <a:rPr lang="en-IN" dirty="0"/>
              <a:t>Order scheduling and pickup.</a:t>
            </a:r>
            <a:endParaRPr lang="en-IN" dirty="0"/>
          </a:p>
          <a:p>
            <a:r>
              <a:rPr lang="en-IN" dirty="0"/>
              <a:t>QR Codes.</a:t>
            </a:r>
            <a:endParaRPr lang="en-IN" dirty="0"/>
          </a:p>
          <a:p>
            <a:r>
              <a:rPr lang="en-IN" dirty="0"/>
              <a:t>Geofencing.</a:t>
            </a:r>
            <a:endParaRPr lang="en-IN" dirty="0"/>
          </a:p>
          <a:p>
            <a:r>
              <a:rPr lang="en-IN" dirty="0"/>
              <a:t>Search filters.</a:t>
            </a:r>
            <a:endParaRPr lang="en-IN" dirty="0"/>
          </a:p>
          <a:p>
            <a:r>
              <a:rPr lang="en-IN" dirty="0"/>
              <a:t>Order history.</a:t>
            </a:r>
            <a:endParaRPr lang="en-IN" dirty="0"/>
          </a:p>
          <a:p>
            <a:r>
              <a:rPr lang="en-IN" dirty="0"/>
              <a:t>In-app messages.</a:t>
            </a:r>
            <a:endParaRPr lang="en-IN" dirty="0"/>
          </a:p>
          <a:p>
            <a:r>
              <a:rPr lang="en-IN" dirty="0" err="1"/>
              <a:t>Favorites</a:t>
            </a:r>
            <a:r>
              <a:rPr lang="en-IN" dirty="0"/>
              <a:t>.</a:t>
            </a:r>
            <a:endParaRPr lang="en-IN" dirty="0"/>
          </a:p>
          <a:p>
            <a:r>
              <a:rPr lang="en-IN" dirty="0"/>
              <a:t>Contactless delivery.</a:t>
            </a:r>
            <a:endParaRPr lang="en-IN" dirty="0"/>
          </a:p>
          <a:p>
            <a:r>
              <a:rPr lang="en-IN" dirty="0"/>
              <a:t>Voice recognition.</a:t>
            </a:r>
            <a:endParaRPr lang="en-IN" dirty="0"/>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endParaRPr lang="en-IN" dirty="0"/>
          </a:p>
        </p:txBody>
      </p:sp>
      <p:sp>
        <p:nvSpPr>
          <p:cNvPr id="5" name="Text Placeholder 4"/>
          <p:cNvSpPr>
            <a:spLocks noGrp="1"/>
          </p:cNvSpPr>
          <p:nvPr>
            <p:ph type="body" idx="1"/>
          </p:nvPr>
        </p:nvSpPr>
        <p:spPr/>
        <p:txBody>
          <a:bodyPr/>
          <a:lstStyle/>
          <a:p>
            <a:r>
              <a:rPr lang="en-IN" dirty="0"/>
              <a:t>Non Functional Requirements </a:t>
            </a:r>
            <a:endParaRPr lang="en-IN" dirty="0"/>
          </a:p>
        </p:txBody>
      </p:sp>
      <p:sp>
        <p:nvSpPr>
          <p:cNvPr id="6" name="Text Placeholder 5"/>
          <p:cNvSpPr>
            <a:spLocks noGrp="1"/>
          </p:cNvSpPr>
          <p:nvPr>
            <p:ph type="body" idx="2"/>
          </p:nvPr>
        </p:nvSpPr>
        <p:spPr>
          <a:xfrm>
            <a:off x="135731" y="1194361"/>
            <a:ext cx="5930531" cy="3489151"/>
          </a:xfrm>
        </p:spPr>
        <p:txBody>
          <a:bodyPr/>
          <a:lstStyle/>
          <a:p>
            <a:r>
              <a:rPr lang="en-IN" dirty="0"/>
              <a:t>Loading speed.</a:t>
            </a:r>
            <a:endParaRPr lang="en-IN" dirty="0"/>
          </a:p>
          <a:p>
            <a:r>
              <a:rPr lang="en-IN" dirty="0"/>
              <a:t>Time taken to deliver server response.</a:t>
            </a:r>
            <a:endParaRPr lang="en-IN" dirty="0"/>
          </a:p>
          <a:p>
            <a:r>
              <a:rPr lang="en-IN" dirty="0"/>
              <a:t>User response time.</a:t>
            </a:r>
            <a:endParaRPr lang="en-IN" dirty="0"/>
          </a:p>
          <a:p>
            <a:r>
              <a:rPr lang="en-IN" dirty="0"/>
              <a:t>Data consumption limits.</a:t>
            </a:r>
            <a:endParaRPr lang="en-IN" dirty="0"/>
          </a:p>
          <a:p>
            <a:r>
              <a:rPr lang="en-IN" dirty="0"/>
              <a:t>Refresh food lists every 5 minutes.</a:t>
            </a:r>
            <a:endParaRPr lang="en-IN" dirty="0"/>
          </a:p>
          <a:p>
            <a:r>
              <a:rPr lang="en-IN" dirty="0"/>
              <a:t>Order conformation must be done quick.</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endParaRPr lang="en-IN" dirty="0"/>
          </a:p>
        </p:txBody>
      </p:sp>
      <p:sp>
        <p:nvSpPr>
          <p:cNvPr id="5" name="Text Placeholder 4"/>
          <p:cNvSpPr>
            <a:spLocks noGrp="1"/>
          </p:cNvSpPr>
          <p:nvPr>
            <p:ph type="body" idx="1"/>
          </p:nvPr>
        </p:nvSpPr>
        <p:spPr/>
        <p:txBody>
          <a:bodyPr/>
          <a:lstStyle/>
          <a:p>
            <a:r>
              <a:rPr lang="en-IN" dirty="0"/>
              <a:t>Software Requirements</a:t>
            </a:r>
            <a:endParaRPr lang="en-IN" dirty="0"/>
          </a:p>
        </p:txBody>
      </p:sp>
      <p:sp>
        <p:nvSpPr>
          <p:cNvPr id="6" name="Text Placeholder 5"/>
          <p:cNvSpPr>
            <a:spLocks noGrp="1"/>
          </p:cNvSpPr>
          <p:nvPr>
            <p:ph type="body" idx="2"/>
          </p:nvPr>
        </p:nvSpPr>
        <p:spPr>
          <a:xfrm>
            <a:off x="135731" y="1194361"/>
            <a:ext cx="5930531" cy="3489151"/>
          </a:xfrm>
        </p:spPr>
        <p:txBody>
          <a:bodyPr/>
          <a:lstStyle/>
          <a:p>
            <a:r>
              <a:rPr lang="en-US" dirty="0"/>
              <a:t>The software shall be capable of supporting an arbitrary number of surface computers.  tablets and displays, that is, it shall provide no limit on how many devices are in the system. It shall  be capable of supporting an arbitrary number of active meals/orders, that is, no meals/orders shall be lost under any circumstances.</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endParaRPr lang="en-IN" dirty="0"/>
          </a:p>
        </p:txBody>
      </p:sp>
      <p:sp>
        <p:nvSpPr>
          <p:cNvPr id="5" name="Text Placeholder 4"/>
          <p:cNvSpPr>
            <a:spLocks noGrp="1"/>
          </p:cNvSpPr>
          <p:nvPr>
            <p:ph type="body" idx="1"/>
          </p:nvPr>
        </p:nvSpPr>
        <p:spPr/>
        <p:txBody>
          <a:bodyPr/>
          <a:lstStyle/>
          <a:p>
            <a:r>
              <a:rPr lang="en-IN" dirty="0"/>
              <a:t>Hardware Requirements</a:t>
            </a:r>
            <a:endParaRPr lang="en-IN" dirty="0"/>
          </a:p>
        </p:txBody>
      </p:sp>
      <p:sp>
        <p:nvSpPr>
          <p:cNvPr id="6" name="Text Placeholder 5"/>
          <p:cNvSpPr>
            <a:spLocks noGrp="1"/>
          </p:cNvSpPr>
          <p:nvPr>
            <p:ph type="body" idx="2"/>
          </p:nvPr>
        </p:nvSpPr>
        <p:spPr>
          <a:xfrm>
            <a:off x="135731" y="1194361"/>
            <a:ext cx="5930531" cy="3489151"/>
          </a:xfrm>
        </p:spPr>
        <p:txBody>
          <a:bodyPr/>
          <a:lstStyle/>
          <a:p>
            <a:r>
              <a:rPr lang="en-US" dirty="0"/>
              <a:t>These devices are the surface computers, the wireless tablets and the touch displays. All three devices must be physically robust and immune to liquid damage and stains. The devices (with the possible exception of displays) must also have good industrial design aesthetics, as they are to be used in place of normal restaurant tables and notepads and will be in direct contact with customers.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a:latin typeface="EB Garamond" panose="00000500000000000000"/>
              <a:ea typeface="EB Garamond" panose="00000500000000000000"/>
              <a:cs typeface="EB Garamond" panose="00000500000000000000"/>
              <a:sym typeface="EB Garamond" panose="00000500000000000000"/>
            </a:endParaRPr>
          </a:p>
        </p:txBody>
      </p:sp>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2" name="TextBox 1"/>
          <p:cNvSpPr txBox="1"/>
          <p:nvPr/>
        </p:nvSpPr>
        <p:spPr>
          <a:xfrm>
            <a:off x="698810" y="788020"/>
            <a:ext cx="2989921" cy="2031325"/>
          </a:xfrm>
          <a:prstGeom prst="rect">
            <a:avLst/>
          </a:prstGeom>
          <a:noFill/>
        </p:spPr>
        <p:txBody>
          <a:bodyPr wrap="none" rtlCol="0">
            <a:spAutoFit/>
          </a:bodyPr>
          <a:lstStyle/>
          <a:p>
            <a:pPr marL="285750" indent="-285750">
              <a:buFont typeface="Arial" panose="020B0604020202020204" pitchFamily="34" charset="0"/>
              <a:buChar char="•"/>
            </a:pPr>
            <a:r>
              <a:rPr lang="en-IN" dirty="0"/>
              <a:t>Initial Requirements Collection</a:t>
            </a:r>
            <a:endParaRPr lang="en-IN" dirty="0"/>
          </a:p>
          <a:p>
            <a:pPr marL="285750" indent="-285750">
              <a:buFont typeface="Arial" panose="020B0604020202020204" pitchFamily="34" charset="0"/>
              <a:buChar char="•"/>
            </a:pPr>
            <a:r>
              <a:rPr lang="en-IN" dirty="0"/>
              <a:t>Start of DB structure</a:t>
            </a:r>
            <a:endParaRPr lang="en-IN" dirty="0"/>
          </a:p>
          <a:p>
            <a:pPr marL="285750" indent="-285750">
              <a:buFont typeface="Arial" panose="020B0604020202020204" pitchFamily="34" charset="0"/>
              <a:buChar char="•"/>
            </a:pPr>
            <a:r>
              <a:rPr lang="en-IN" dirty="0"/>
              <a:t>Start of Front End Development</a:t>
            </a:r>
            <a:endParaRPr lang="en-IN" dirty="0"/>
          </a:p>
          <a:p>
            <a:pPr marL="285750" indent="-285750">
              <a:buFont typeface="Arial" panose="020B0604020202020204" pitchFamily="34" charset="0"/>
              <a:buChar char="•"/>
            </a:pPr>
            <a:r>
              <a:rPr lang="en-IN" dirty="0"/>
              <a:t>End of DB structure</a:t>
            </a:r>
            <a:endParaRPr lang="en-IN" dirty="0"/>
          </a:p>
          <a:p>
            <a:pPr marL="285750" indent="-285750">
              <a:buFont typeface="Arial" panose="020B0604020202020204" pitchFamily="34" charset="0"/>
              <a:buChar char="•"/>
            </a:pPr>
            <a:r>
              <a:rPr lang="en-IN" dirty="0"/>
              <a:t>Completion of Front End </a:t>
            </a:r>
            <a:endParaRPr lang="en-IN" dirty="0"/>
          </a:p>
          <a:p>
            <a:pPr marL="285750" indent="-285750">
              <a:buFont typeface="Arial" panose="020B0604020202020204" pitchFamily="34" charset="0"/>
              <a:buChar char="•"/>
            </a:pPr>
            <a:r>
              <a:rPr lang="en-IN" dirty="0"/>
              <a:t>Start of Back End</a:t>
            </a:r>
            <a:endParaRPr lang="en-IN" dirty="0"/>
          </a:p>
          <a:p>
            <a:pPr marL="285750" indent="-285750">
              <a:buFont typeface="Arial" panose="020B0604020202020204" pitchFamily="34" charset="0"/>
              <a:buChar char="•"/>
            </a:pPr>
            <a:r>
              <a:rPr lang="en-IN" dirty="0"/>
              <a:t>Complete entire app</a:t>
            </a:r>
            <a:endParaRPr lang="en-IN" dirty="0"/>
          </a:p>
          <a:p>
            <a:pPr marL="285750" indent="-285750">
              <a:buFont typeface="Arial" panose="020B0604020202020204" pitchFamily="34" charset="0"/>
              <a:buChar char="•"/>
            </a:pPr>
            <a:r>
              <a:rPr lang="en-IN" dirty="0"/>
              <a:t>Test of App</a:t>
            </a:r>
            <a:endParaRPr lang="en-IN" dirty="0"/>
          </a:p>
          <a:p>
            <a:pPr marL="285750" indent="-285750">
              <a:buFont typeface="Arial" panose="020B0604020202020204" pitchFamily="34" charset="0"/>
              <a:buChar char="•"/>
            </a:pPr>
            <a:r>
              <a:rPr lang="en-IN" dirty="0"/>
              <a:t>Deployment</a:t>
            </a:r>
            <a:endParaRPr lang="en-IN" dirty="0"/>
          </a:p>
        </p:txBody>
      </p:sp>
      <p:sp>
        <p:nvSpPr>
          <p:cNvPr id="3" name="TextBox 2"/>
          <p:cNvSpPr txBox="1"/>
          <p:nvPr/>
        </p:nvSpPr>
        <p:spPr>
          <a:xfrm>
            <a:off x="698810" y="3353497"/>
            <a:ext cx="3523786" cy="738664"/>
          </a:xfrm>
          <a:prstGeom prst="rect">
            <a:avLst/>
          </a:prstGeom>
          <a:noFill/>
        </p:spPr>
        <p:txBody>
          <a:bodyPr wrap="square" rtlCol="0">
            <a:spAutoFit/>
          </a:bodyPr>
          <a:lstStyle/>
          <a:p>
            <a:r>
              <a:rPr lang="en-IN" dirty="0"/>
              <a:t>Each task is scheduled among the members of the team according to their interest</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e008f02_0_11"/>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Gather requirements for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e008f02_0_11"/>
          <p:cNvSpPr txBox="1">
            <a:spLocks noGrp="1"/>
          </p:cNvSpPr>
          <p:nvPr>
            <p:ph type="body" idx="3"/>
          </p:nvPr>
        </p:nvSpPr>
        <p:spPr>
          <a:xfrm>
            <a:off x="633920" y="2188616"/>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Prepare database design schemas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e008f02_0_11"/>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Get your initial project Structure ready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e008f02_0_11"/>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Initiate a git repository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e008f02_0_11"/>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add Readme.md file with description of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e008f02_0_11"/>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Commit all changes with "first commit"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e008f02_0_11"/>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repository on github realted to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e008f02_0_11"/>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your changes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2643</Words>
  <Application>WPS Presentation</Application>
  <PresentationFormat>On-screen Show (16:9)</PresentationFormat>
  <Paragraphs>141</Paragraphs>
  <Slides>11</Slides>
  <Notes>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vt:i4>
      </vt:variant>
    </vt:vector>
  </HeadingPairs>
  <TitlesOfParts>
    <vt:vector size="25" baseType="lpstr">
      <vt:lpstr>Arial</vt:lpstr>
      <vt:lpstr>SimSun</vt:lpstr>
      <vt:lpstr>Wingdings</vt:lpstr>
      <vt:lpstr>Arial</vt:lpstr>
      <vt:lpstr>Public Sans</vt:lpstr>
      <vt:lpstr>Calibri</vt:lpstr>
      <vt:lpstr>Noto Sans Symbols</vt:lpstr>
      <vt:lpstr>Segoe Print</vt:lpstr>
      <vt:lpstr>EB Garamond</vt:lpstr>
      <vt:lpstr>EB Garamond Medium</vt:lpstr>
      <vt:lpstr>EB Garamond SemiBold</vt:lpstr>
      <vt:lpstr>Microsoft YaHei</vt:lpstr>
      <vt:lpstr>Arial Unicode MS</vt:lpstr>
      <vt:lpstr>Simple Light</vt:lpstr>
      <vt:lpstr>PowerPoint 演示文稿</vt:lpstr>
      <vt:lpstr>FOOD DELIVERY</vt:lpstr>
      <vt:lpstr>PowerPoint 演示文稿</vt:lpstr>
      <vt:lpstr>SRS for “FOOD DELIVERY"</vt:lpstr>
      <vt:lpstr>SRS for “FOOD DELIVERY"</vt:lpstr>
      <vt:lpstr>SRS for “FOOD DELIVERY"</vt:lpstr>
      <vt:lpstr>SRS for “FOOD DELIVERY"</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admin</cp:lastModifiedBy>
  <cp:revision>6</cp:revision>
  <dcterms:created xsi:type="dcterms:W3CDTF">2020-08-13T11:21:00Z</dcterms:created>
  <dcterms:modified xsi:type="dcterms:W3CDTF">2023-03-09T13:52:00Z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564D75265E9C45BB911962B74FAC43D9</vt:lpwstr>
  </property>
  <property fmtid="{D5CDD505-2E9C-101B-9397-08002B2CF9AE}" pid="3" name="KSOProductBuildVer">
    <vt:lpwstr>1033-11.2.0.11440</vt:lpwstr>
  </property>
</Properties>
</file>